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. Muhammad Ashhad Halimi" userId="dec5a58d23d56948" providerId="LiveId" clId="{69D115FB-F667-447B-B764-C47CA4929290}"/>
    <pc:docChg chg="undo custSel addSld delSld modSld">
      <pc:chgData name="S. Muhammad Ashhad Halimi" userId="dec5a58d23d56948" providerId="LiveId" clId="{69D115FB-F667-447B-B764-C47CA4929290}" dt="2020-03-31T06:00:56.987" v="79" actId="20577"/>
      <pc:docMkLst>
        <pc:docMk/>
      </pc:docMkLst>
      <pc:sldChg chg="modSp">
        <pc:chgData name="S. Muhammad Ashhad Halimi" userId="dec5a58d23d56948" providerId="LiveId" clId="{69D115FB-F667-447B-B764-C47CA4929290}" dt="2020-03-31T06:00:56.987" v="79" actId="20577"/>
        <pc:sldMkLst>
          <pc:docMk/>
          <pc:sldMk cId="1326383488" sldId="256"/>
        </pc:sldMkLst>
        <pc:spChg chg="mod">
          <ac:chgData name="S. Muhammad Ashhad Halimi" userId="dec5a58d23d56948" providerId="LiveId" clId="{69D115FB-F667-447B-B764-C47CA4929290}" dt="2020-03-31T06:00:56.987" v="79" actId="20577"/>
          <ac:spMkLst>
            <pc:docMk/>
            <pc:sldMk cId="1326383488" sldId="256"/>
            <ac:spMk id="3" creationId="{8869D5E3-AC75-48B7-A1E0-80DD80BAA611}"/>
          </ac:spMkLst>
        </pc:spChg>
      </pc:sldChg>
      <pc:sldChg chg="del">
        <pc:chgData name="S. Muhammad Ashhad Halimi" userId="dec5a58d23d56948" providerId="LiveId" clId="{69D115FB-F667-447B-B764-C47CA4929290}" dt="2020-03-31T06:00:08.228" v="6" actId="2696"/>
        <pc:sldMkLst>
          <pc:docMk/>
          <pc:sldMk cId="1827013656" sldId="257"/>
        </pc:sldMkLst>
      </pc:sldChg>
      <pc:sldChg chg="add del">
        <pc:chgData name="S. Muhammad Ashhad Halimi" userId="dec5a58d23d56948" providerId="LiveId" clId="{69D115FB-F667-447B-B764-C47CA4929290}" dt="2020-03-31T06:00:04.034" v="5" actId="2696"/>
        <pc:sldMkLst>
          <pc:docMk/>
          <pc:sldMk cId="1478050590" sldId="258"/>
        </pc:sldMkLst>
      </pc:sldChg>
      <pc:sldChg chg="del">
        <pc:chgData name="S. Muhammad Ashhad Halimi" userId="dec5a58d23d56948" providerId="LiveId" clId="{69D115FB-F667-447B-B764-C47CA4929290}" dt="2020-03-31T05:59:58.600" v="3" actId="2696"/>
        <pc:sldMkLst>
          <pc:docMk/>
          <pc:sldMk cId="3906180699" sldId="259"/>
        </pc:sldMkLst>
      </pc:sldChg>
      <pc:sldChg chg="del">
        <pc:chgData name="S. Muhammad Ashhad Halimi" userId="dec5a58d23d56948" providerId="LiveId" clId="{69D115FB-F667-447B-B764-C47CA4929290}" dt="2020-03-31T05:59:57.512" v="2" actId="2696"/>
        <pc:sldMkLst>
          <pc:docMk/>
          <pc:sldMk cId="3532179432" sldId="260"/>
        </pc:sldMkLst>
      </pc:sldChg>
      <pc:sldChg chg="del">
        <pc:chgData name="S. Muhammad Ashhad Halimi" userId="dec5a58d23d56948" providerId="LiveId" clId="{69D115FB-F667-447B-B764-C47CA4929290}" dt="2020-03-31T05:59:56.224" v="1" actId="2696"/>
        <pc:sldMkLst>
          <pc:docMk/>
          <pc:sldMk cId="1982420462" sldId="261"/>
        </pc:sldMkLst>
      </pc:sldChg>
      <pc:sldChg chg="del">
        <pc:chgData name="S. Muhammad Ashhad Halimi" userId="dec5a58d23d56948" providerId="LiveId" clId="{69D115FB-F667-447B-B764-C47CA4929290}" dt="2020-03-31T05:59:53.146" v="0" actId="2696"/>
        <pc:sldMkLst>
          <pc:docMk/>
          <pc:sldMk cId="1407093785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959F2-5A82-4B42-BD96-6A1EB60568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4498E1-69B6-4300-98B9-4D1DD0827E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32DB9-9E56-42EF-B3A7-04B0EAC88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4D9D-4A39-4151-AA4A-86E876305ADB}" type="datetimeFigureOut">
              <a:rPr lang="en-US" smtClean="0"/>
              <a:t>31-Mar-20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D62A1-B097-40C6-B340-DEE34FF88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22F53-AC92-4CF8-B468-D36673CD9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A456-0243-4528-9314-6F92A333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2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B9EE0-412E-4177-BFD2-762239497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71A0EF-48E2-42BC-8E71-350845127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9FDC3-FAC7-4DB3-A511-FA49BEC19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4D9D-4A39-4151-AA4A-86E876305ADB}" type="datetimeFigureOut">
              <a:rPr lang="en-US" smtClean="0"/>
              <a:t>31-Mar-20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4E2F9-6FA7-4E38-B59D-8C4C20140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4218A-85F1-4217-9FBF-155194336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A456-0243-4528-9314-6F92A333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341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0FCB59-A4D0-4478-AC43-5FC79B95E1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73FE45-E143-4ACE-ACD7-EF28AC6A9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4F6C4-95C4-4C48-A730-132048B1A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4D9D-4A39-4151-AA4A-86E876305ADB}" type="datetimeFigureOut">
              <a:rPr lang="en-US" smtClean="0"/>
              <a:t>31-Mar-20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FE750-7FBA-4968-AE15-3DC3D4D09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F328C-B38D-40AE-AE43-FFBB367B2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A456-0243-4528-9314-6F92A333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6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5ACFD-8ED7-4335-899D-50346A801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34980-7D41-4AA3-A64F-DE8756DB8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924B6-C2D9-4EAC-88C7-C8AEC846A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4D9D-4A39-4151-AA4A-86E876305ADB}" type="datetimeFigureOut">
              <a:rPr lang="en-US" smtClean="0"/>
              <a:t>31-Mar-20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284DE-7961-4F4A-A13B-B968625F0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7E2E0-665A-4FCB-8A28-A85B4311B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A456-0243-4528-9314-6F92A333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25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BDB7-604F-47A3-80B2-948088CE8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EB517-158E-4883-931A-68D62350B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F7915-68E1-44D7-913F-78DE6143D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4D9D-4A39-4151-AA4A-86E876305ADB}" type="datetimeFigureOut">
              <a:rPr lang="en-US" smtClean="0"/>
              <a:t>31-Mar-20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39ACA-8687-4695-B484-13A02CEFF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56CFF-2A86-4B9A-A1F6-94261B42E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A456-0243-4528-9314-6F92A333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1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34254-F53D-4969-B921-2AD65E761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D7915-426E-4011-8998-F3583A3110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18D379-EFB3-4BAC-8DE9-836FFC35E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323AF-BC07-409B-B785-78F33E856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4D9D-4A39-4151-AA4A-86E876305ADB}" type="datetimeFigureOut">
              <a:rPr lang="en-US" smtClean="0"/>
              <a:t>31-Mar-20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02701-DF59-4B66-A0B0-F5E73EDFC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E43FFD-71E4-4C7D-9645-CE29E512D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A456-0243-4528-9314-6F92A333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03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68C0D-6C15-44AB-AB6A-1067AEF53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11E59-8FF7-4DF5-82C4-471628C57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B0B736-7D9C-4E41-BE2C-DCB713E689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DC184F-D646-45D9-9498-0BD30A4C7F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E9D7B9-42D9-45A7-A300-61C76276D8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2D882E-5E3B-4C98-8873-0F4022701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4D9D-4A39-4151-AA4A-86E876305ADB}" type="datetimeFigureOut">
              <a:rPr lang="en-US" smtClean="0"/>
              <a:t>31-Mar-20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E1BCF2-CDED-4D02-9915-0B4242316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61DBA0-507C-41B9-8D97-67EC72D40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A456-0243-4528-9314-6F92A333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9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E933F-DA2A-4E27-88A0-DC913239B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7B95A-E7A1-4AED-876A-545D7D6D7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4D9D-4A39-4151-AA4A-86E876305ADB}" type="datetimeFigureOut">
              <a:rPr lang="en-US" smtClean="0"/>
              <a:t>31-Mar-20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39941F-1AA7-454B-ACA8-6DFD492AC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0AB858-02AB-4B84-945D-F8C33AF73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A456-0243-4528-9314-6F92A333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9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6E340E-8A1D-45F2-B0E6-BAF6A232F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4D9D-4A39-4151-AA4A-86E876305ADB}" type="datetimeFigureOut">
              <a:rPr lang="en-US" smtClean="0"/>
              <a:t>31-Mar-20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66F068-6B95-4D89-B93D-CD2797503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08EC1-D19A-45D6-8BB7-6ECCA51F7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A456-0243-4528-9314-6F92A333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00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86CEC-31C6-4C59-AA32-030617F3B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7AFC8-FB1D-493F-AEF6-29AB34D95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701B8D-8CB2-4EB0-8D87-41816966B4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87DECD-46D0-462E-A14A-8E8C9100A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4D9D-4A39-4151-AA4A-86E876305ADB}" type="datetimeFigureOut">
              <a:rPr lang="en-US" smtClean="0"/>
              <a:t>31-Mar-20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112CFF-EAB4-41A7-B8C6-7570009A4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E5D7F5-88FE-4560-93AE-D37E9757F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A456-0243-4528-9314-6F92A333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45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D9B6C-AE8A-4227-9EF0-3E5B2815B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CBEB13-1FCD-481A-BF04-FCBC66BD99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709573-2094-4AE9-AEED-4F6D6354C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C6BAF-F1CD-4F67-8C86-B09BC77CD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4D9D-4A39-4151-AA4A-86E876305ADB}" type="datetimeFigureOut">
              <a:rPr lang="en-US" smtClean="0"/>
              <a:t>31-Mar-20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8FF582-686C-4E28-BCAD-DE554B564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0676C3-C3D7-4B72-BB4C-82603B4AD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A456-0243-4528-9314-6F92A333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4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E38656-B7D3-499A-936A-B6CA41A9E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31642-88F5-468C-B81A-FCF369CE7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ABA8D-C510-47B3-9AC0-D7F0DA50DA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84D9D-4A39-4151-AA4A-86E876305ADB}" type="datetimeFigureOut">
              <a:rPr lang="en-US" smtClean="0"/>
              <a:t>31-Mar-20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7935E-822F-4093-9959-0AF2063DF8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B8DBE-FE7B-4B0F-B0C5-069FAE724A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AA456-0243-4528-9314-6F92A333B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4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F967E-DA3D-4EEA-A37C-061DD64D1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75977"/>
            <a:ext cx="9144000" cy="737968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00B0F0"/>
                </a:solidFill>
              </a:rPr>
              <a:t>Drugs Regulatory Authority of Pakistan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69D5E3-AC75-48B7-A1E0-80DD80BAA6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8068" y="1213945"/>
            <a:ext cx="11230303" cy="3129455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dirty="0"/>
              <a:t>Established under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DRAP Act 2012</a:t>
            </a:r>
            <a:r>
              <a:rPr lang="en-US" dirty="0"/>
              <a:t>, after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Constitutional Amendment</a:t>
            </a:r>
          </a:p>
          <a:p>
            <a:pPr algn="just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[visit their web page for 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further information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6383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rganogram">
            <a:extLst>
              <a:ext uri="{FF2B5EF4-FFF2-40B4-BE49-F238E27FC236}">
                <a16:creationId xmlns:a16="http://schemas.microsoft.com/office/drawing/2014/main" id="{00CB6FAC-0632-4EA7-BF21-9AE31F3D87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050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Drugs Regulatory Authority of Pakistan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Drugs Regulatory Authority of Pakistan</dc:title>
  <dc:creator>Syed Muhammad Ashhad Halimi</dc:creator>
  <cp:lastModifiedBy>S. Muhammad Ashhad Halimi</cp:lastModifiedBy>
  <cp:revision>4</cp:revision>
  <dcterms:created xsi:type="dcterms:W3CDTF">2019-04-14T07:21:08Z</dcterms:created>
  <dcterms:modified xsi:type="dcterms:W3CDTF">2020-03-31T06:00:57Z</dcterms:modified>
</cp:coreProperties>
</file>